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</p:sldIdLst>
  <p:sldSz cx="9144000" cy="5143500" type="screen16x9"/>
  <p:notesSz cx="6858000" cy="9144000"/>
  <p:embeddedFontLst>
    <p:embeddedFont>
      <p:font typeface="Average" panose="020B0604020202020204" charset="0"/>
      <p:regular r:id="rId33"/>
    </p:embeddedFont>
    <p:embeddedFont>
      <p:font typeface="Oswald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-quarter.com/using-github-to-land-a-job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75c53e526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75c53e526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75c53e526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75c53e526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75c53e526_3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75c53e526_3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5c53e526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5c53e526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75c53e526_3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75c53e526_3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75c53e526_3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75c53e526_3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75c53e526_3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75c53e526_3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75c53e526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75c53e526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7e3e5264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7e3e5264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7c6f4082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7c6f4082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98ef5aa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98ef5aa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574ef862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e574ef862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74ddf40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74ddf40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75c53e526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75c53e526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9a993dcbd_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9a993dcbd_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4834c3d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4834c3d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75c53e526_3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75c53e526_3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75c53e526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75c53e526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75c53e526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75c53e526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https://www.gousios.gr/pub/dev-profiles.pdf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63b9319e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63b9319e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https://github.com/maxystory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8379803a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8379803a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https://github.com/weisongwen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8379803a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8379803a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63b9319e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63b9319e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https://orange-quarter.com/using-github-to-land-a-job/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5c53e526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5c53e526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4834c3d9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4834c3d9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75c53e526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75c53e526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75c53e526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75c53e526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63b9319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63b9319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74ddf4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74ddf4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drive.google.com/file/d/1bqMbTMYF720zbXwR6pmiJt79zN4SJVhT/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w_xP6lDiz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hyperlink" Target="http://www.youtube.com/watch?v=I4txdvGhT6I" TargetMode="External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0YTlSKmNoguh2cu1KuTmzduCTJR0h93s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rive.google.com/file/d/1vzaloXxfs095IOeAzfLPhfw1TRUbzcpf/view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bckfAgnn_jWjcPZXMF7KtAp4tbamURAM/view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rive.google.com/file/d/1tfzdKoHuEC64EWC3gRNUy0YLXUuu_Z7N/view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://drive.google.com/file/d/1Yv_ANeAKUg7hZJpvcXJwbFxCzeS-0LDw/view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Yv_ANeAKUg7hZJpvcXJwbFxCzeS-0LDw/vi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3jLJU7DT5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Why is GitHub Important?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18500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r>
              <a:rPr lang="en-US" altLang="zh-TW" sz="3200" dirty="0" err="1">
                <a:solidFill>
                  <a:schemeClr val="tx1"/>
                </a:solidFill>
              </a:rPr>
              <a:t>Dr</a:t>
            </a:r>
            <a:r>
              <a:rPr lang="en-US" altLang="zh-TW" sz="3200" dirty="0">
                <a:solidFill>
                  <a:schemeClr val="tx1"/>
                </a:solidFill>
              </a:rPr>
              <a:t> </a:t>
            </a:r>
            <a:r>
              <a:rPr lang="en-US" altLang="zh-HK" sz="3200" dirty="0">
                <a:solidFill>
                  <a:schemeClr val="tx1"/>
                </a:solidFill>
              </a:rPr>
              <a:t>Li-Ta Hsu</a:t>
            </a:r>
            <a:r>
              <a:rPr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>
                <a:solidFill>
                  <a:schemeClr val="tx1"/>
                </a:solidFill>
              </a:rPr>
              <a:t>and </a:t>
            </a:r>
            <a:r>
              <a:rPr lang="en-US" altLang="zh-TW" sz="3200" dirty="0" err="1">
                <a:solidFill>
                  <a:schemeClr val="tx1"/>
                </a:solidFill>
              </a:rPr>
              <a:t>Dr</a:t>
            </a:r>
            <a:r>
              <a:rPr lang="en-US" altLang="zh-TW" sz="3200" dirty="0">
                <a:solidFill>
                  <a:schemeClr val="tx1"/>
                </a:solidFill>
              </a:rPr>
              <a:t> Weisong Wen</a:t>
            </a:r>
            <a:endParaRPr lang="en-US" altLang="zh-HK" sz="3200" dirty="0">
              <a:solidFill>
                <a:schemeClr val="tx1"/>
              </a:solidFill>
            </a:endParaRPr>
          </a:p>
          <a:p>
            <a:r>
              <a:rPr lang="en-US" altLang="zh-TW" sz="3200" dirty="0">
                <a:solidFill>
                  <a:schemeClr val="tx1"/>
                </a:solidFill>
              </a:rPr>
              <a:t>Assisted by </a:t>
            </a:r>
          </a:p>
          <a:p>
            <a:r>
              <a:rPr lang="en-US" altLang="zh-TW" sz="2400" dirty="0">
                <a:solidFill>
                  <a:schemeClr val="tx1"/>
                </a:solidFill>
              </a:rPr>
              <a:t>Man </a:t>
            </a:r>
            <a:r>
              <a:rPr lang="en-US" altLang="zh-TW" sz="2400" dirty="0" err="1">
                <a:solidFill>
                  <a:schemeClr val="tx1"/>
                </a:solidFill>
              </a:rPr>
              <a:t>Hei</a:t>
            </a:r>
            <a:r>
              <a:rPr lang="en-US" altLang="zh-TW" sz="2400" dirty="0">
                <a:solidFill>
                  <a:schemeClr val="tx1"/>
                </a:solidFill>
              </a:rPr>
              <a:t> CHENG (Melvin), 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r>
              <a:rPr lang="en-HK" altLang="zh-TW" sz="2400" dirty="0" smtClean="0">
                <a:solidFill>
                  <a:schemeClr val="tx1"/>
                </a:solidFill>
              </a:rPr>
              <a:t>Miss </a:t>
            </a:r>
            <a:r>
              <a:rPr lang="en-HK" altLang="zh-TW" sz="2400" dirty="0" err="1">
                <a:solidFill>
                  <a:schemeClr val="tx1"/>
                </a:solidFill>
              </a:rPr>
              <a:t>Hiu</a:t>
            </a:r>
            <a:r>
              <a:rPr lang="en-HK" altLang="zh-TW" sz="2400" dirty="0">
                <a:solidFill>
                  <a:schemeClr val="tx1"/>
                </a:solidFill>
              </a:rPr>
              <a:t> Yi HO (Queenie), </a:t>
            </a:r>
            <a:endParaRPr lang="en-HK" altLang="zh-TW" sz="2400" dirty="0" smtClean="0">
              <a:solidFill>
                <a:schemeClr val="tx1"/>
              </a:solidFill>
            </a:endParaRPr>
          </a:p>
          <a:p>
            <a:r>
              <a:rPr lang="en-HK" altLang="zh-TW" sz="2400" dirty="0" smtClean="0">
                <a:solidFill>
                  <a:schemeClr val="tx1"/>
                </a:solidFill>
              </a:rPr>
              <a:t>Miss </a:t>
            </a:r>
            <a:r>
              <a:rPr lang="en-HK" altLang="zh-TW" sz="2400" dirty="0">
                <a:solidFill>
                  <a:schemeClr val="tx1"/>
                </a:solidFill>
              </a:rPr>
              <a:t>Yan Tung LEUNG (Nikki)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200" y="4151700"/>
            <a:ext cx="873275" cy="8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50" y="118401"/>
            <a:ext cx="6288901" cy="353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 title="IMG_0866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7125" y="2458621"/>
            <a:ext cx="3314850" cy="24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Aviation Services Engineering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Logistics and Facility Management and more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850" y="0"/>
            <a:ext cx="3252149" cy="506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Logistics and Facility Management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analysis resources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System modelling and simulations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Logistical models</a:t>
            </a: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311700" y="2571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for data analysis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311700" y="3279225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Faster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Potential extra self-learning for students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Extremely beneficial to their careers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303" y="2706526"/>
            <a:ext cx="2879176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218" y="114300"/>
            <a:ext cx="2768708" cy="27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Aeronautical Engineering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Material, aircraft designs, CFD and more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2297600" cy="36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600" y="1656119"/>
            <a:ext cx="2122001" cy="3346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CFD Python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Full course for CFD Python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Course Materials (Lectures and videos)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Software resources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589" y="181900"/>
            <a:ext cx="3006786" cy="22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311700" y="2571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CFD and Machine Learning</a:t>
            </a:r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body" idx="1"/>
          </p:nvPr>
        </p:nvSpPr>
        <p:spPr>
          <a:xfrm>
            <a:off x="311700" y="3279200"/>
            <a:ext cx="5428200" cy="17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Making use of 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Showing how neural networks can be applied to CFD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778" y="2285575"/>
            <a:ext cx="2858126" cy="279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Aircraft Maintenance</a:t>
            </a:r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Propulsion, NDT and more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025" y="152400"/>
            <a:ext cx="368444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on NDT</a:t>
            </a: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1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Resources on the whole conference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20th World Conference on Non-Destructive Testing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Documentation and software resources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Applying LSTM to NDT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600" y="474887"/>
            <a:ext cx="4283825" cy="419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Navigation and Positioning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RTKLIB, VINS, ORB_SLAM3, ROS and more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9850"/>
            <a:ext cx="4278524" cy="205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725" y="1725313"/>
            <a:ext cx="4307276" cy="195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3750" y="3280725"/>
            <a:ext cx="3682751" cy="186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194" name="Google Shape;194;p30" title="ORB-SLAM3: TUM-VI Monocular-Inertial, Room1+Room2+Room3+Room4+Room5+Room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50825"/>
            <a:ext cx="4259900" cy="31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descr="Open source link: https://github.com/HKUST-Aerial-Robotics/VINS-Mono" title="[Open Source] VINS-Mono: Monocular Visual-Inertial System for Augment Reality (AR) Demo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0825" y="1241588"/>
            <a:ext cx="4267600" cy="32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by our student using GitHub</a:t>
            </a:r>
            <a:endParaRPr/>
          </a:p>
        </p:txBody>
      </p:sp>
      <p:pic>
        <p:nvPicPr>
          <p:cNvPr id="201" name="Google Shape;201;p31" title="2021-08-08 15-10-21 (convert-video-online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25" y="1232150"/>
            <a:ext cx="4288800" cy="3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 title="2021-08-09 01-09-43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75" y="1232150"/>
            <a:ext cx="4288800" cy="32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1689099" y="4573000"/>
            <a:ext cx="164465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Run: ORB_SLAM3</a:t>
            </a: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6177824" y="4573000"/>
            <a:ext cx="191207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Run: VINS </a:t>
            </a:r>
            <a:r>
              <a:rPr lang="en-GB" dirty="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Mono</a:t>
            </a:r>
            <a:endParaRPr dirty="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GitHub?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525" y="2571750"/>
            <a:ext cx="2121850" cy="2190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Facilitated Projects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2" title="WhatsApp Video 2021-07-26 at 15.03.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246900"/>
            <a:ext cx="3904850" cy="29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 title="WhatsApp Video 2021-07-26 at 15.04.28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850" y="980991"/>
            <a:ext cx="5239150" cy="392933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2"/>
          <p:cNvSpPr txBox="1">
            <a:spLocks noGrp="1"/>
          </p:cNvSpPr>
          <p:nvPr>
            <p:ph type="title"/>
          </p:nvPr>
        </p:nvSpPr>
        <p:spPr>
          <a:xfrm>
            <a:off x="533725" y="3435225"/>
            <a:ext cx="3497700" cy="13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Achieved using GitHub Materials</a:t>
            </a: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52" y="66250"/>
            <a:ext cx="6592450" cy="333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 title="fyp_v4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7825" y="1721075"/>
            <a:ext cx="4311875" cy="32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4" title="fyp_v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275" y="0"/>
            <a:ext cx="6927000" cy="51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5" descr="Ever wondered how GitHub works? Let's see how Eddie and his team use GitHub.&#10;&#10;As always, feel free to leave us a comment below and don't forget to subscribe!&#10;&#10;Thanks!&#10;&#10;Connect with us.&#10;Blog: https://github.blog&#10;Twitter: https://twitter.com/github&#10;LinkedIn: https://linkedin.com/company/github&#10;&#10;&#10;&#10;About GitHub&#10;GitHub is the best place to share code with friends, co-workers, classmates, and complete strangers. Millions of people use GitHub to build amazing things together. For more info, go to http://github.com" title="What is GitHub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688" y="478263"/>
            <a:ext cx="5582624" cy="41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Will </a:t>
            </a:r>
            <a:r>
              <a:rPr lang="en-GB" dirty="0" smtClean="0"/>
              <a:t>You will </a:t>
            </a:r>
            <a:r>
              <a:rPr lang="en-GB" dirty="0"/>
              <a:t>Learn and Experience?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Pull Request (Basic Features)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Allowing leaders to </a:t>
            </a:r>
            <a:r>
              <a:rPr lang="en-GB" b="1" dirty="0"/>
              <a:t>double check</a:t>
            </a:r>
            <a:r>
              <a:rPr lang="en-GB" dirty="0"/>
              <a:t> modifications done by teammates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Code Synchronization (Version Control on Web, VS, MATLAB </a:t>
            </a:r>
            <a:r>
              <a:rPr lang="en-GB" dirty="0" err="1"/>
              <a:t>etc</a:t>
            </a:r>
            <a:r>
              <a:rPr lang="en-GB" dirty="0"/>
              <a:t>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Ensuring everyone is working on the </a:t>
            </a:r>
            <a:r>
              <a:rPr lang="en-GB" b="1" dirty="0"/>
              <a:t>latest</a:t>
            </a:r>
            <a:r>
              <a:rPr lang="en-GB" dirty="0"/>
              <a:t> code version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Self-learning using GitHub resources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Look for interesting issues on GitHub</a:t>
            </a:r>
            <a:endParaRPr dirty="0"/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7399" y="2954600"/>
            <a:ext cx="1795726" cy="175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For </a:t>
            </a:r>
            <a:r>
              <a:rPr lang="en-GB" dirty="0" smtClean="0"/>
              <a:t>Your Career</a:t>
            </a:r>
            <a:endParaRPr dirty="0"/>
          </a:p>
        </p:txBody>
      </p:sp>
      <p:sp>
        <p:nvSpPr>
          <p:cNvPr id="343" name="Google Shape;343;p47"/>
          <p:cNvSpPr/>
          <p:nvPr/>
        </p:nvSpPr>
        <p:spPr>
          <a:xfrm>
            <a:off x="5216711" y="2353243"/>
            <a:ext cx="771047" cy="522751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Facilitated Job Hunting</a:t>
            </a:r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online digital profile for students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Indicating interests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Show past work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Roadmap of students’ development career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 people know that you are looking for a job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During job hunting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Better first impression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Better understanding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Appears more enthusiastic 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899" y="3004900"/>
            <a:ext cx="2120650" cy="156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300" y="155613"/>
            <a:ext cx="5059150" cy="37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50" y="1760750"/>
            <a:ext cx="6471375" cy="31993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 txBox="1">
            <a:spLocks noGrp="1"/>
          </p:cNvSpPr>
          <p:nvPr>
            <p:ph type="title"/>
          </p:nvPr>
        </p:nvSpPr>
        <p:spPr>
          <a:xfrm>
            <a:off x="200799" y="246325"/>
            <a:ext cx="3582900" cy="15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20" dirty="0"/>
              <a:t>Develop Personal Profiles Starting from </a:t>
            </a:r>
            <a:r>
              <a:rPr lang="en-GB" sz="2620" dirty="0" smtClean="0"/>
              <a:t>AAE UG</a:t>
            </a:r>
            <a:endParaRPr sz="262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0"/>
          <p:cNvPicPr preferRelativeResize="0"/>
          <p:nvPr/>
        </p:nvPicPr>
        <p:blipFill rotWithShape="1">
          <a:blip r:embed="rId3">
            <a:alphaModFix/>
          </a:blip>
          <a:srcRect l="11775" t="14111" r="8441"/>
          <a:stretch/>
        </p:blipFill>
        <p:spPr>
          <a:xfrm>
            <a:off x="29325" y="497975"/>
            <a:ext cx="4470360" cy="27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0"/>
          <p:cNvSpPr txBox="1">
            <a:spLocks noGrp="1"/>
          </p:cNvSpPr>
          <p:nvPr>
            <p:ph type="title"/>
          </p:nvPr>
        </p:nvSpPr>
        <p:spPr>
          <a:xfrm>
            <a:off x="519825" y="2857500"/>
            <a:ext cx="3461100" cy="26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Up to Phd Studies</a:t>
            </a:r>
            <a:endParaRPr sz="3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1797" t="14095" r="18478" b="5631"/>
          <a:stretch/>
        </p:blipFill>
        <p:spPr>
          <a:xfrm>
            <a:off x="4343400" y="1981200"/>
            <a:ext cx="4785888" cy="298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Github?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4004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social network and platform for software developers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 65 million users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place to Share, Communicate, Collaborate with others, especially programmers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075" y="4001325"/>
            <a:ext cx="1227700" cy="102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4" y="80750"/>
            <a:ext cx="4246625" cy="3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024" y="2110725"/>
            <a:ext cx="4481925" cy="283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2577" y="37275"/>
            <a:ext cx="2949751" cy="409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on GitHub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44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Over 100 million live Projects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New projects increasing over the years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Showing the trend of using GitHub for Software development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599" y="238551"/>
            <a:ext cx="2973174" cy="236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900" y="3042063"/>
            <a:ext cx="2534224" cy="16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94775" y="2601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Variety of GitHub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94775" y="3435600"/>
            <a:ext cx="36009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Countless topics and projects available for the public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Encompassing most popular topics nowadays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675" y="3042085"/>
            <a:ext cx="2534224" cy="1684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43900" y="315300"/>
            <a:ext cx="3579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720"/>
              <a:t>BIG GitHub Pages</a:t>
            </a:r>
            <a:endParaRPr sz="372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316" y="233850"/>
            <a:ext cx="3889083" cy="46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00" y="1908950"/>
            <a:ext cx="2409574" cy="300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250" y="1330200"/>
            <a:ext cx="2529951" cy="31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875" y="139975"/>
            <a:ext cx="3892074" cy="47620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57250" y="171025"/>
            <a:ext cx="3579300" cy="10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720"/>
              <a:t>BIG GitHub Pages</a:t>
            </a:r>
            <a:endParaRPr sz="372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00" y="993901"/>
            <a:ext cx="4029701" cy="17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725" y="2433276"/>
            <a:ext cx="4029700" cy="2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on GitHub?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How is it related to AAE?</a:t>
            </a:r>
            <a:endParaRPr sz="30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">
            <a:off x="4929336" y="1638059"/>
            <a:ext cx="1226427" cy="1266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Flight control softwares for UAV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51" y="108663"/>
            <a:ext cx="1877416" cy="2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551" y="2271713"/>
            <a:ext cx="3828899" cy="282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Ardupilot, PX4 and more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These Softwares</a:t>
            </a: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Ardupilot</a:t>
            </a:r>
            <a:r>
              <a:rPr lang="en-GB" dirty="0"/>
              <a:t>: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Open source software suite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Quadcopters, VTOL and more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Cross platform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Over 10 years of development and improvement</a:t>
            </a:r>
            <a:endParaRPr dirty="0"/>
          </a:p>
        </p:txBody>
      </p:sp>
      <p:sp>
        <p:nvSpPr>
          <p:cNvPr id="122" name="Google Shape;122;p2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PX4: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Also open source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dirty="0"/>
              <a:t>Works with QGC and </a:t>
            </a:r>
            <a:r>
              <a:rPr lang="en-GB" dirty="0" err="1"/>
              <a:t>MAVLink</a:t>
            </a:r>
            <a:r>
              <a:rPr lang="en-GB" dirty="0"/>
              <a:t> (Also available in GitHub)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738" y="2748425"/>
            <a:ext cx="2823225" cy="20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275" y="3142902"/>
            <a:ext cx="2910875" cy="15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440</Words>
  <Application>Microsoft Office PowerPoint</Application>
  <PresentationFormat>On-screen Show (16:9)</PresentationFormat>
  <Paragraphs>91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Average</vt:lpstr>
      <vt:lpstr>Oswald</vt:lpstr>
      <vt:lpstr>Arial</vt:lpstr>
      <vt:lpstr>Slate</vt:lpstr>
      <vt:lpstr>Why is GitHub Important?</vt:lpstr>
      <vt:lpstr>What is GitHub?</vt:lpstr>
      <vt:lpstr>What is Github?</vt:lpstr>
      <vt:lpstr>What’s on GitHub</vt:lpstr>
      <vt:lpstr>BIG GitHub Pages</vt:lpstr>
      <vt:lpstr>BIG GitHub Pages</vt:lpstr>
      <vt:lpstr>What’s on GitHub? How is it related to AAE?</vt:lpstr>
      <vt:lpstr>Flight control softwares for UAV</vt:lpstr>
      <vt:lpstr>About These Softwares</vt:lpstr>
      <vt:lpstr>PowerPoint Presentation</vt:lpstr>
      <vt:lpstr>Aviation Services Engineering</vt:lpstr>
      <vt:lpstr>Logistics and Facility Management</vt:lpstr>
      <vt:lpstr>Aeronautical Engineering</vt:lpstr>
      <vt:lpstr>CFD Python</vt:lpstr>
      <vt:lpstr>Aircraft Maintenance</vt:lpstr>
      <vt:lpstr>Example on NDT</vt:lpstr>
      <vt:lpstr>Navigation and Positioning</vt:lpstr>
      <vt:lpstr>Examples</vt:lpstr>
      <vt:lpstr>Examples by our student using GitHub</vt:lpstr>
      <vt:lpstr>GitHub Facilitated Projects</vt:lpstr>
      <vt:lpstr>Achieved using GitHub Materials</vt:lpstr>
      <vt:lpstr>PowerPoint Presentation</vt:lpstr>
      <vt:lpstr>PowerPoint Presentation</vt:lpstr>
      <vt:lpstr>PowerPoint Presentation</vt:lpstr>
      <vt:lpstr>What Will You will Learn and Experience? </vt:lpstr>
      <vt:lpstr>For Your Career</vt:lpstr>
      <vt:lpstr>GitHub Facilitated Job Hunting</vt:lpstr>
      <vt:lpstr>Develop Personal Profiles Starting from AAE UG</vt:lpstr>
      <vt:lpstr>Up to Phd Studies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is GitHub Important?</dc:title>
  <cp:lastModifiedBy>HSU, LT [AAE]</cp:lastModifiedBy>
  <cp:revision>4</cp:revision>
  <dcterms:modified xsi:type="dcterms:W3CDTF">2021-09-13T09:25:46Z</dcterms:modified>
</cp:coreProperties>
</file>